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8" r:id="rId3"/>
    <p:sldId id="257" r:id="rId4"/>
    <p:sldId id="259" r:id="rId5"/>
    <p:sldId id="260" r:id="rId6"/>
    <p:sldId id="261" r:id="rId7"/>
    <p:sldId id="263" r:id="rId8"/>
    <p:sldId id="26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779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505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599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621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44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505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680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990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327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143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EDCAA-9167-48D0-AD67-7481745617E6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493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EDCAA-9167-48D0-AD67-7481745617E6}" type="datetimeFigureOut">
              <a:rPr lang="en-US" smtClean="0"/>
              <a:t>12/7/2017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AF784-3485-45E1-8126-1F32AA111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96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intendo.com/corp/history.js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492875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Nintendo Software Technology </a:t>
            </a:r>
            <a:r>
              <a:rPr lang="en-GB" dirty="0" smtClean="0"/>
              <a:t>Co</a:t>
            </a:r>
            <a:br>
              <a:rPr lang="en-GB" dirty="0" smtClean="0"/>
            </a:br>
            <a:r>
              <a:rPr lang="en-US" dirty="0" smtClean="0"/>
              <a:t>Student’s </a:t>
            </a:r>
            <a:r>
              <a:rPr lang="en-US" dirty="0" smtClean="0"/>
              <a:t>name</a:t>
            </a:r>
            <a:br>
              <a:rPr lang="en-US" dirty="0" smtClean="0"/>
            </a:br>
            <a:r>
              <a:rPr lang="en-US" dirty="0" smtClean="0"/>
              <a:t>Institutional affiliation</a:t>
            </a:r>
            <a:br>
              <a:rPr lang="en-US" dirty="0" smtClean="0"/>
            </a:br>
            <a:r>
              <a:rPr lang="en-US" dirty="0" smtClean="0"/>
              <a:t>Date</a:t>
            </a:r>
            <a:br>
              <a:rPr lang="en-US" dirty="0" smtClean="0"/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883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Title: 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Division Entertainment.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Purpose: 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explain personal aspirations and the reason for working at a US-based Nintendo Software Technology Co. Ltd division.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Thesis: 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GB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pursued a course that pertains to entertainment so I need to contribute my skills toward development of the industry.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456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Personal career goals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dirty="0" smtClean="0"/>
              <a:t>To </a:t>
            </a:r>
            <a:r>
              <a:rPr lang="en-GB" dirty="0"/>
              <a:t>work in the consumer, sales, and marketing department or any large company in USA.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To get promoted to the top position in </a:t>
            </a:r>
            <a:r>
              <a:rPr lang="en-US" dirty="0"/>
              <a:t>consumer products or marketing department in a large American company.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To work at the U.S.-based Nintendo Software Technology division.	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dirty="0"/>
              <a:t>To build leadership, communication, and peace-making skills in the managerial post</a:t>
            </a:r>
            <a:r>
              <a:rPr lang="en-GB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724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Company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features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w-KE" sz="2400" dirty="0"/>
              <a:t>Nintendo Company has grown to become become a publicly traded company over the years despite having one company Fusajiro Yamauchi. (Nintendo, 2017).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sw-KE" sz="2400" dirty="0"/>
              <a:t>The comapny encourages the  development of culture and values before you are employed.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sw-KE" sz="2400" dirty="0"/>
              <a:t>The products it offers include  content divisions, digital applications, and video games, such as Pokemon Puzzle League and Wave Race (Nintendo, 2017).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35950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Personal Duties and Responsibilities at the Company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9902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400" dirty="0"/>
              <a:t>To learn the value s and cultures that have enabled the company to succeed</a:t>
            </a:r>
            <a:r>
              <a:rPr lang="en-US" sz="2400" dirty="0"/>
              <a:t>Market and sell the Nintendo brand to various companies and people around the world.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Distribute the products of the company direct to the consumers.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665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Reasons for Working at the US-based Nintendo Software Technology Division: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400" dirty="0"/>
              <a:t>It is strategically located in a city where I expand my social network by meeting with celebrities.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/>
              <a:t>There is job security in the company.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/>
              <a:t>It will help me to develop Good corporate culture such as teamwork 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2400" dirty="0"/>
              <a:t>It provides me with an opportunity to display my </a:t>
            </a:r>
            <a:r>
              <a:rPr lang="en-US" sz="2400" dirty="0"/>
              <a:t>selling and marketing skills</a:t>
            </a:r>
          </a:p>
        </p:txBody>
      </p:sp>
    </p:spTree>
    <p:extLst>
      <p:ext uri="{BB962C8B-B14F-4D97-AF65-F5344CB8AC3E}">
        <p14:creationId xmlns:p14="http://schemas.microsoft.com/office/powerpoint/2010/main" val="2587952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400" dirty="0"/>
              <a:t>I want to leave a legacy in the company as the top marketing agent will engage with many consumers to ensure that the like the company’s products’ will lead to company to set a record in merchandising once I become the head of NST Consumer Products and Interactive Media department(Sarkar, 2016).</a:t>
            </a: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will later leave and establish my own company when </a:t>
            </a:r>
            <a:r>
              <a:rPr lang="en-GB" sz="2400" dirty="0" smtClean="0"/>
              <a:t>Nintendo is the leading company </a:t>
            </a:r>
            <a:r>
              <a:rPr lang="en-GB" sz="2400" dirty="0"/>
              <a:t>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52543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w-K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Antonakis, J. (2017). </a:t>
            </a:r>
            <a:r>
              <a:rPr lang="sw-KE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nature of leadership</a:t>
            </a:r>
            <a:r>
              <a:rPr lang="sw-K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Sage publications.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w-K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Nintendo (2017). Company History. </a:t>
            </a:r>
            <a:r>
              <a:rPr lang="sw-KE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Nintendo Co. Ltd. </a:t>
            </a:r>
            <a:r>
              <a:rPr lang="sw-K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Retrieved November 18, 2017: </a:t>
            </a:r>
            <a:r>
              <a:rPr lang="sw-KE" sz="22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https://www.nintendo.com/corp/history.jsp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w-K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Rushton, A., Croucher, P., &amp; Baker, P. (2014). </a:t>
            </a:r>
            <a:r>
              <a:rPr lang="sw-KE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handbook of logistics and distribution management: Understanding the supply chain</a:t>
            </a:r>
            <a:r>
              <a:rPr lang="sw-K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Kogan Page Publishers.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w-KE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Sarkar, P. (2016). Biggest Gaming Companies. </a:t>
            </a:r>
            <a:r>
              <a:rPr lang="sw-KE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Geeks Media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390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365</Words>
  <Application>Microsoft Office PowerPoint</Application>
  <PresentationFormat>Widescreen</PresentationFormat>
  <Paragraphs>30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Wingdings</vt:lpstr>
      <vt:lpstr>Office Theme</vt:lpstr>
      <vt:lpstr>Nintendo Software Technology Co Student’s name Institutional affiliation Date </vt:lpstr>
      <vt:lpstr>Introduction</vt:lpstr>
      <vt:lpstr>Personal career goals</vt:lpstr>
      <vt:lpstr>Company features</vt:lpstr>
      <vt:lpstr>Personal Duties and Responsibilities at the Company</vt:lpstr>
      <vt:lpstr>Reasons for Working at the US-based Nintendo Software Technology Division:</vt:lpstr>
      <vt:lpstr>conclusion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taifa</cp:lastModifiedBy>
  <cp:revision>58</cp:revision>
  <dcterms:created xsi:type="dcterms:W3CDTF">2017-10-04T10:59:21Z</dcterms:created>
  <dcterms:modified xsi:type="dcterms:W3CDTF">2017-12-07T04:50:22Z</dcterms:modified>
</cp:coreProperties>
</file>